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0"/>
  </p:notesMasterIdLst>
  <p:sldIdLst>
    <p:sldId id="257" r:id="rId2"/>
    <p:sldId id="303" r:id="rId3"/>
    <p:sldId id="293" r:id="rId4"/>
    <p:sldId id="300" r:id="rId5"/>
    <p:sldId id="298" r:id="rId6"/>
    <p:sldId id="297" r:id="rId7"/>
    <p:sldId id="306" r:id="rId8"/>
    <p:sldId id="30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4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7B762-406F-449D-95A3-F384898F8101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B1893-6D4B-4736-8231-C88146F5F3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48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B1893-6D4B-4736-8231-C88146F5F3F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wedg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5720" y="142852"/>
            <a:ext cx="8358246" cy="175432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1430"/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Всё для фронта – всё для победы!</a:t>
            </a:r>
            <a:endParaRPr lang="ru-RU" sz="5400" b="1" dirty="0">
              <a:ln w="11430"/>
              <a:solidFill>
                <a:srgbClr val="FF5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5123" name="Picture 3" descr="C:\Documents and Settings\UserXP\Рабочий стол\zast_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33912" y="2060848"/>
            <a:ext cx="3324121" cy="4644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572000" y="309427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,,,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74638"/>
            <a:ext cx="4186238" cy="62976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Сальцин Петр Максимович</a:t>
            </a:r>
            <a:br>
              <a:rPr lang="ru-RU" sz="3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Его детство нельзя назвать легким и беззаботным. Окончив пять классов, устроился в колхоз «Березовка» разнорабочим. Отсюда в январе 1943 года он ушел на фронт, было ему тогда всего семнадцать лет. Из  Новошешминска путь лежал в Бугульму, затем в город Дмитриев Московской области в артиллерийский полк. После учебы было определено их назначение по частям Красной Армии. Так из Солнечногорска Петр Максимович был отправлен под Ленинград.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 Максимович был демобилизован по ранению в мае 1944 года инвалидом второй группы. </a:t>
            </a:r>
            <a:r>
              <a:rPr lang="ru-RU" sz="1600" dirty="0" smtClean="0">
                <a:solidFill>
                  <a:srgbClr val="002060"/>
                </a:solidFill>
              </a:rPr>
              <a:t/>
            </a:r>
            <a:br>
              <a:rPr lang="ru-RU" sz="1600" dirty="0" smtClean="0">
                <a:solidFill>
                  <a:srgbClr val="002060"/>
                </a:solidFill>
              </a:rPr>
            </a:b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СДК\Desktop\SAM_81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4043363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274638"/>
            <a:ext cx="3829048" cy="5869006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Горбунова  Нина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Михайловна</a:t>
            </a:r>
            <a:b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Вдова, труженица тыла. Было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все: и голодное детство, и тяжелый труд в колхозе, и потеря двухмесячной дочки, и похоронки с фронта на двух братьев и мужа, было обморожение ног (лапти зимой не грели), год лечения в больнице. Одиночество, печаль, тоска и работа, работа, работа.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F:\176PHOTO\SAM_001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9" y="285728"/>
            <a:ext cx="4178316" cy="5652000"/>
          </a:xfrm>
          <a:prstGeom prst="rect">
            <a:avLst/>
          </a:prstGeom>
          <a:noFill/>
        </p:spPr>
      </p:pic>
      <p:pic>
        <p:nvPicPr>
          <p:cNvPr id="3074" name="Picture 2" descr="F:\176PHOTO\SAM_00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658225" y="-12001471"/>
            <a:ext cx="5556000" cy="6480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28" y="274638"/>
            <a:ext cx="3686172" cy="6440510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Трунов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Григорий Тимофеевич </a:t>
            </a:r>
            <a:b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труженик тыла, который встретил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войну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возрасте 11 лет. Так ,будучи еще ребенком,  он заработал это почетное звание. Он не был на полях сражений, но в тылу он воевал с голодом, работал в поле наравне со взрослыми.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«Надо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работать за себя и за тех, КТО НЕ ВЕРНУЛСЯ ИЗ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БОЯ»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F:\176PHOTO\SAM_00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4172628" cy="372389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274638"/>
            <a:ext cx="3900486" cy="615475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Данилов Федор Евгеньевич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войны работал </a:t>
            </a:r>
            <a:r>
              <a:rPr lang="ru-RU" sz="1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колхозе,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помогал растить и убирать хлеб. Работать приходилось наравне со взрослыми. Он трудился  не щадя и не жалея себя. Тяжелой ношей легли на детские плечи заботы трудового фронта.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F:\176PHOTO\SAM_00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3843201" cy="585791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274638"/>
            <a:ext cx="3829048" cy="608332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Данилова Татьяна Андреевна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рождения. Росла и воспитывалась в большой крестьянской семье: одних детей было 8 душ. Во время войны трудилась от зари до зари в поле: вручную полола хлеба, жала серпом.  Каждый тогда  знал, что его труд приближает Победу.</a:t>
            </a:r>
            <a:b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F:\176PHOTO\SAM_00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71480"/>
            <a:ext cx="4295219" cy="5220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274638"/>
            <a:ext cx="3466728" cy="639472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Зубов Геннадий  Николаевич</a:t>
            </a:r>
            <a:r>
              <a:rPr lang="ru-RU" sz="2800" dirty="0" smtClean="0">
                <a:solidFill>
                  <a:srgbClr val="002060"/>
                </a:solidFill>
              </a:rPr>
              <a:t/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1400" dirty="0" smtClean="0">
                <a:solidFill>
                  <a:srgbClr val="002060"/>
                </a:solidFill>
              </a:rPr>
              <a:t/>
            </a:r>
            <a:br>
              <a:rPr lang="ru-RU" sz="1400" dirty="0" smtClean="0">
                <a:solidFill>
                  <a:srgbClr val="00206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>Он  </a:t>
            </a:r>
            <a:r>
              <a:rPr lang="ru-RU" sz="1800" dirty="0">
                <a:solidFill>
                  <a:srgbClr val="002060"/>
                </a:solidFill>
              </a:rPr>
              <a:t>не был на полях </a:t>
            </a:r>
            <a:r>
              <a:rPr lang="ru-RU" sz="1800" dirty="0" smtClean="0">
                <a:solidFill>
                  <a:srgbClr val="002060"/>
                </a:solidFill>
              </a:rPr>
              <a:t>сражений</a:t>
            </a:r>
            <a:r>
              <a:rPr lang="ru-RU" sz="1800" dirty="0">
                <a:solidFill>
                  <a:srgbClr val="002060"/>
                </a:solidFill>
              </a:rPr>
              <a:t>, но в тылу он  </a:t>
            </a:r>
            <a:r>
              <a:rPr lang="ru-RU" sz="1800" dirty="0" smtClean="0">
                <a:solidFill>
                  <a:srgbClr val="002060"/>
                </a:solidFill>
              </a:rPr>
              <a:t>голодал, </a:t>
            </a:r>
            <a:br>
              <a:rPr lang="ru-RU" sz="1800" dirty="0" smtClean="0">
                <a:solidFill>
                  <a:srgbClr val="00206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>но несмотря на это работал </a:t>
            </a:r>
            <a:r>
              <a:rPr lang="ru-RU" sz="1800" dirty="0">
                <a:solidFill>
                  <a:srgbClr val="002060"/>
                </a:solidFill>
              </a:rPr>
              <a:t>в поле наравне со взрослыми. Надо было работать за себя и за тех, </a:t>
            </a:r>
            <a:r>
              <a:rPr lang="ru-RU" sz="1800" dirty="0" smtClean="0">
                <a:solidFill>
                  <a:srgbClr val="002060"/>
                </a:solidFill>
              </a:rPr>
              <a:t>кто защищал Родину.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2050" name="Picture 2" descr="C:\Users\СДК\Desktop\IMG_005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92696"/>
            <a:ext cx="4402138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505598"/>
      </p:ext>
    </p:extLst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560366"/>
            <a:ext cx="3857652" cy="6297634"/>
          </a:xfrm>
        </p:spPr>
        <p:txBody>
          <a:bodyPr>
            <a:norm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Савельева Раиса Семеновна</a:t>
            </a:r>
            <a:b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>В 16 лет она окончила курсы по обучению работы на тракторе. Весной 1944 года она стала работать на тракторе.</a:t>
            </a:r>
            <a:r>
              <a:rPr lang="ru-RU" sz="1600" dirty="0" smtClean="0">
                <a:solidFill>
                  <a:srgbClr val="002060"/>
                </a:solidFill>
              </a:rPr>
              <a:t/>
            </a:r>
            <a:br>
              <a:rPr lang="ru-RU" sz="1600" dirty="0" smtClean="0">
                <a:solidFill>
                  <a:srgbClr val="002060"/>
                </a:solidFill>
              </a:rPr>
            </a:b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1484" t="2700" r="954" b="40157"/>
          <a:stretch>
            <a:fillRect/>
          </a:stretch>
        </p:blipFill>
        <p:spPr bwMode="auto">
          <a:xfrm>
            <a:off x="285720" y="357166"/>
            <a:ext cx="385679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936</TotalTime>
  <Words>31</Words>
  <Application>Microsoft Office PowerPoint</Application>
  <PresentationFormat>Экран (4:3)</PresentationFormat>
  <Paragraphs>10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Презентация PowerPoint</vt:lpstr>
      <vt:lpstr>Сальцин Петр Максимович     Его детство нельзя назвать легким и беззаботным. Окончив пять классов, устроился в колхоз «Березовка» разнорабочим. Отсюда в январе 1943 года он ушел на фронт, было ему тогда всего семнадцать лет. Из  Новошешминска путь лежал в Бугульму, затем в город Дмитриев Московской области в артиллерийский полк. После учебы было определено их назначение по частям Красной Армии. Так из Солнечногорска Петр Максимович был отправлен под Ленинград. Петр Максимович был демобилизован по ранению в мае 1944 года инвалидом второй группы.  </vt:lpstr>
      <vt:lpstr>Горбунова  Нина Михайловна    Вдова, труженица тыла. Было все: и голодное детство, и тяжелый труд в колхозе, и потеря двухмесячной дочки, и похоронки с фронта на двух братьев и мужа, было обморожение ног (лапти зимой не грели), год лечения в больнице. Одиночество, печаль, тоска и работа, работа, работа.</vt:lpstr>
      <vt:lpstr>Трунов Григорий Тимофеевич   труженик тыла, который встретил  войну  в возрасте 11 лет. Так ,будучи еще ребенком,  он заработал это почетное звание. Он не был на полях сражений, но в тылу он воевал с голодом, работал в поле наравне со взрослыми. «Надо было работать за себя и за тех, КТО НЕ ВЕРНУЛСЯ ИЗ БОЯ».</vt:lpstr>
      <vt:lpstr>Данилов Федор Евгеньевич   Во время войны работал в колхозе,  помогал растить и убирать хлеб. Работать приходилось наравне со взрослыми. Он трудился  не щадя и не жалея себя. Тяжелой ношей легли на детские плечи заботы трудового фронта. </vt:lpstr>
      <vt:lpstr>Данилова Татьяна Андреевна  С рождения. Росла и воспитывалась в большой крестьянской семье: одних детей было 8 душ. Во время войны трудилась от зари до зари в поле: вручную полола хлеба, жала серпом.  Каждый тогда  знал, что его труд приближает Победу. </vt:lpstr>
      <vt:lpstr>Зубов Геннадий  Николаевич  Он  не был на полях сражений, но в тылу он  голодал,  но несмотря на это работал в поле наравне со взрослыми. Надо было работать за себя и за тех, кто защищал Родину..</vt:lpstr>
      <vt:lpstr>Савельева Раиса Семеновна  В 16 лет она окончила курсы по обучению работы на тракторе. Весной 1944 года она стала работать на тракторе.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алия</dc:creator>
  <cp:lastModifiedBy>Ольга</cp:lastModifiedBy>
  <cp:revision>105</cp:revision>
  <dcterms:modified xsi:type="dcterms:W3CDTF">2015-03-14T08:05:00Z</dcterms:modified>
</cp:coreProperties>
</file>